
<file path=[Content_Types].xml><?xml version="1.0" encoding="utf-8"?>
<Types xmlns="http://schemas.openxmlformats.org/package/2006/content-types"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Default ContentType="image/png" Extension="png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theme+xml" PartName="/ppt/theme/theme1.xml"/>
  <Default ContentType="image/jpeg" Extension="jpeg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image/x-wmf" Extension="wmf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package.core-properties+xml" PartName="/docProps/core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57" r:id="rId4"/>
    <p:sldId id="273" r:id="rId5"/>
    <p:sldId id="268" r:id="rId6"/>
    <p:sldId id="274" r:id="rId7"/>
    <p:sldId id="275" r:id="rId8"/>
    <p:sldId id="270" r:id="rId9"/>
    <p:sldId id="271" r:id="rId10"/>
    <p:sldId id="277" r:id="rId11"/>
    <p:sldId id="278" r:id="rId12"/>
    <p:sldId id="279" r:id="rId13"/>
    <p:sldId id="280" r:id="rId14"/>
    <p:sldId id="28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1B4BF-4D0E-4AE1-B76E-54A8275FD960}" type="datetimeFigureOut">
              <a:rPr lang="ru-RU" smtClean="0"/>
              <a:pPr/>
              <a:t>14.06.2016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BF0BEA3-726F-4C45-AA56-0C979CFCD3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1B4BF-4D0E-4AE1-B76E-54A8275FD960}" type="datetimeFigureOut">
              <a:rPr lang="ru-RU" smtClean="0"/>
              <a:pPr/>
              <a:t>14.06.2016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BEA3-726F-4C45-AA56-0C979CFCD3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1B4BF-4D0E-4AE1-B76E-54A8275FD960}" type="datetimeFigureOut">
              <a:rPr lang="ru-RU" smtClean="0"/>
              <a:pPr/>
              <a:t>14.06.2016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BEA3-726F-4C45-AA56-0C979CFCD3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1B4BF-4D0E-4AE1-B76E-54A8275FD960}" type="datetimeFigureOut">
              <a:rPr lang="ru-RU" smtClean="0"/>
              <a:pPr/>
              <a:t>14.06.2016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BF0BEA3-726F-4C45-AA56-0C979CFCD3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1B4BF-4D0E-4AE1-B76E-54A8275FD960}" type="datetimeFigureOut">
              <a:rPr lang="ru-RU" smtClean="0"/>
              <a:pPr/>
              <a:t>14.06.2016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BEA3-726F-4C45-AA56-0C979CFCD3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1B4BF-4D0E-4AE1-B76E-54A8275FD960}" type="datetimeFigureOut">
              <a:rPr lang="ru-RU" smtClean="0"/>
              <a:pPr/>
              <a:t>14.06.2016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BEA3-726F-4C45-AA56-0C979CFCD3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1B4BF-4D0E-4AE1-B76E-54A8275FD960}" type="datetimeFigureOut">
              <a:rPr lang="ru-RU" smtClean="0"/>
              <a:pPr/>
              <a:t>14.06.2016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BF0BEA3-726F-4C45-AA56-0C979CFCD3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1B4BF-4D0E-4AE1-B76E-54A8275FD960}" type="datetimeFigureOut">
              <a:rPr lang="ru-RU" smtClean="0"/>
              <a:pPr/>
              <a:t>14.06.2016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BEA3-726F-4C45-AA56-0C979CFCD3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1B4BF-4D0E-4AE1-B76E-54A8275FD960}" type="datetimeFigureOut">
              <a:rPr lang="ru-RU" smtClean="0"/>
              <a:pPr/>
              <a:t>14.06.2016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BEA3-726F-4C45-AA56-0C979CFCD3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1B4BF-4D0E-4AE1-B76E-54A8275FD960}" type="datetimeFigureOut">
              <a:rPr lang="ru-RU" smtClean="0"/>
              <a:pPr/>
              <a:t>14.06.2016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BEA3-726F-4C45-AA56-0C979CFCD3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1B4BF-4D0E-4AE1-B76E-54A8275FD960}" type="datetimeFigureOut">
              <a:rPr lang="ru-RU" smtClean="0"/>
              <a:pPr/>
              <a:t>14.06.2016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BEA3-726F-4C45-AA56-0C979CFCD3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911B4BF-4D0E-4AE1-B76E-54A8275FD960}" type="datetimeFigureOut">
              <a:rPr lang="ru-RU" smtClean="0"/>
              <a:pPr/>
              <a:t>14.06.2016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BF0BEA3-726F-4C45-AA56-0C979CFCD3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wmf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7.xml.rels><?xml version="1.0" encoding="UTF-8" standalone="yes" ?><Relationships xmlns="http://schemas.openxmlformats.org/package/2006/relationships"><Relationship Id="rId3" Target="../media/image23.jpeg" Type="http://schemas.openxmlformats.org/officeDocument/2006/relationships/image"/><Relationship Id="rId2" Target="../media/image22.jpeg" Type="http://schemas.openxmlformats.org/officeDocument/2006/relationships/image"/><Relationship Id="rId1" Target="../slideLayouts/slideLayout2.xml" Type="http://schemas.openxmlformats.org/officeDocument/2006/relationships/slideLayout"/><Relationship Id="rId5" Target="../media/image25.jpeg" Type="http://schemas.openxmlformats.org/officeDocument/2006/relationships/image"/><Relationship Id="rId4" Target="../media/image24.jpeg" Type="http://schemas.openxmlformats.org/officeDocument/2006/relationships/image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5143512"/>
            <a:ext cx="8458200" cy="150019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5400" b="1" dirty="0" smtClean="0">
                <a:solidFill>
                  <a:srgbClr val="FFC000"/>
                </a:solidFill>
              </a:rPr>
              <a:t>Животные жарких стран</a:t>
            </a:r>
            <a:endParaRPr lang="ru-RU" sz="5400" b="1" dirty="0">
              <a:solidFill>
                <a:srgbClr val="FFC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488" name="Picture 8" descr="http://im2-tub-ru.yandex.net/i?id=ff8ca049160a1c2c1a1ca0954a1f2135-22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591107"/>
            <a:ext cx="6143668" cy="43675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rgbClr val="FFC000"/>
                </a:solidFill>
              </a:rPr>
              <a:t>Игра «Узнай по описанию»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джунглях живут полосатые, хищные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 пальмах прыгают ловкие, длиннохвостые…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794" name="Picture 2" descr="C:\Users\El\AppData\Local\Microsoft\Windows\Temporary Internet Files\Content.IE5\3NEZUYS0\816810938_68d183a472_z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2214554"/>
            <a:ext cx="1529220" cy="1785950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</p:pic>
      <p:pic>
        <p:nvPicPr>
          <p:cNvPr id="33795" name="Picture 3" descr="C:\Users\El\AppData\Local\Microsoft\Windows\Temporary Internet Files\Content.IE5\Z3B0VQ92\Bali-Taman-Nasional-Bali-Barat-4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2" y="4714884"/>
            <a:ext cx="2321301" cy="1737348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28604"/>
            <a:ext cx="8686800" cy="565152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Можно встретить больших толстокожих…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Пугливые, быстрые, полосатые…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4818" name="Picture 2" descr="C:\Users\El\AppData\Local\Microsoft\Windows\Temporary Internet Files\Content.IE5\3NEZUYS0\5087266889_953a743bc5_z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1071546"/>
            <a:ext cx="2904585" cy="1928826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</p:pic>
      <p:pic>
        <p:nvPicPr>
          <p:cNvPr id="34819" name="Picture 3" descr="C:\Users\El\AppData\Local\Microsoft\Windows\Temporary Internet Files\Content.IE5\DQ79MCH2\zebra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4000504"/>
            <a:ext cx="2952739" cy="2214554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571480"/>
            <a:ext cx="8686800" cy="5508645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Пятнистые, длинношеие</a:t>
            </a:r>
            <a:r>
              <a:rPr lang="ru-RU" dirty="0" smtClean="0"/>
              <a:t>…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Зелёные, зубастые, для всех опасные…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6866" name="Picture 2" descr="C:\Users\El\AppData\Local\Microsoft\Windows\Temporary Internet Files\Content.IE5\GTW5TNE8\giraffe-main_1161152a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214290"/>
            <a:ext cx="2051544" cy="2857508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</p:pic>
      <p:pic>
        <p:nvPicPr>
          <p:cNvPr id="36867" name="Picture 3" descr="C:\Users\El\AppData\Local\Microsoft\Windows\Temporary Internet Files\Content.IE5\GTW5TNE8\cocodrilo2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5984" y="4357694"/>
            <a:ext cx="2996650" cy="2000264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28604"/>
            <a:ext cx="8686800" cy="565152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Выносливые двугорбые…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Водятся в Африке медлительные, коротконогие…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 ещё огромные, сильные…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7890" name="Picture 2" descr="C:\Users\El\AppData\Local\Microsoft\Windows\Temporary Internet Files\Content.IE5\3NEZUYS0\%D0%92%D0%B5%D1%80%D0%B1%D0%BB%D1%8E%D0%B4-%D0%9A%D0%B8%D0%B5%D0%B2%D1%81%D0%BA%D0%B8%D0%B9-%D0%B7%D0%BE%D0%BE%D0%BF%D0%B0%D1%80%D0%BA-1271163850_7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357166"/>
            <a:ext cx="2327376" cy="1658255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</p:pic>
      <p:pic>
        <p:nvPicPr>
          <p:cNvPr id="37892" name="Picture 4" descr="C:\Users\El\AppData\Local\Microsoft\Windows\Temporary Internet Files\Content.IE5\GTW5TNE8\%D0%9F%D1%80%D0%B5%D1%81%D0%BD%D0%BE%D0%B2%D0%BE%D0%B4%D0%BD%D0%B0%D1%8F-%D1%87%D0%B5%D1%80%D0%B5%D0%BF%D0%B0%D1%85%D0%B0-1322487941_91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12" y="2214554"/>
            <a:ext cx="2405047" cy="1803785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</p:pic>
      <p:pic>
        <p:nvPicPr>
          <p:cNvPr id="37893" name="Picture 5" descr="C:\Users\El\AppData\Local\Microsoft\Windows\Temporary Internet Files\Content.IE5\DQ79MCH2\290px-Asian_elephant_-_melbourne_zoo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29256" y="4500570"/>
            <a:ext cx="1468772" cy="2203158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18585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</a:rPr>
              <a:t>Спасибо за внимание !</a:t>
            </a:r>
            <a:endParaRPr lang="ru-RU" sz="4400" b="1" dirty="0">
              <a:solidFill>
                <a:srgbClr val="002060"/>
              </a:solidFill>
            </a:endParaRPr>
          </a:p>
        </p:txBody>
      </p:sp>
      <p:pic>
        <p:nvPicPr>
          <p:cNvPr id="38914" name="Picture 2" descr="http://im2-tub-ru.yandex.net/i?id=ee7c5e0ae86fa6387f10c30af822819f-104-144&amp;n=2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2214554"/>
            <a:ext cx="5243471" cy="39130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428736"/>
            <a:ext cx="8686800" cy="4651389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Расширять представления детей о животных жарких стран, закрепить названия детенышей;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Узнавать животных по частям тела и  описанию внешних признаков.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Упражнять детей в образовании притяжательных прилагательных.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Расширять кругозор детей;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Воспитывать любовь к животным.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686800" cy="71438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Назови животных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686800" cy="4722827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Обезьяна                    лев                  кенгуру</a:t>
            </a:r>
          </a:p>
          <a:p>
            <a:pPr>
              <a:buNone/>
            </a:pP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</a:p>
          <a:p>
            <a:pPr>
              <a:buNone/>
            </a:pP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носорог                   зебра                    слон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7224" y="1285860"/>
            <a:ext cx="1266727" cy="1785950"/>
          </a:xfrm>
          <a:prstGeom prst="rect">
            <a:avLst/>
          </a:prstGeom>
        </p:spPr>
      </p:pic>
      <p:pic>
        <p:nvPicPr>
          <p:cNvPr id="18433" name="Picture 1" descr="C:\Users\El\AppData\Local\Microsoft\Windows\Temporary Internet Files\Content.IE5\3NEZUYS0\lev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6116" y="1428736"/>
            <a:ext cx="2757507" cy="1723442"/>
          </a:xfrm>
          <a:prstGeom prst="rect">
            <a:avLst/>
          </a:prstGeom>
          <a:noFill/>
        </p:spPr>
      </p:pic>
      <p:pic>
        <p:nvPicPr>
          <p:cNvPr id="18434" name="Picture 2" descr="C:\Users\El\AppData\Local\Microsoft\Windows\Temporary Internet Files\Content.IE5\Z3B0VQ92\6336098771_ee91676bf4_z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00893" y="1344221"/>
            <a:ext cx="1500198" cy="1825336"/>
          </a:xfrm>
          <a:prstGeom prst="rect">
            <a:avLst/>
          </a:prstGeom>
          <a:noFill/>
        </p:spPr>
      </p:pic>
      <p:pic>
        <p:nvPicPr>
          <p:cNvPr id="18435" name="Picture 3" descr="C:\Users\El\AppData\Local\Microsoft\Windows\Temporary Internet Files\Content.IE5\Z3B0VQ92\nosorog-pase-e1368303844363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472" y="3786190"/>
            <a:ext cx="2470788" cy="1643074"/>
          </a:xfrm>
          <a:prstGeom prst="rect">
            <a:avLst/>
          </a:prstGeom>
          <a:noFill/>
        </p:spPr>
      </p:pic>
      <p:pic>
        <p:nvPicPr>
          <p:cNvPr id="18436" name="Picture 4" descr="C:\Users\El\AppData\Local\Microsoft\Windows\Temporary Internet Files\Content.IE5\3NEZUYS0\zebra-clipart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57620" y="3714752"/>
            <a:ext cx="2286016" cy="1958592"/>
          </a:xfrm>
          <a:prstGeom prst="rect">
            <a:avLst/>
          </a:prstGeom>
          <a:noFill/>
        </p:spPr>
      </p:pic>
      <p:pic>
        <p:nvPicPr>
          <p:cNvPr id="18437" name="Picture 5" descr="C:\Users\El\AppData\Local\Microsoft\Windows\Temporary Internet Files\Content.IE5\DQ79MCH2\5621432563_cd0bbd093b_z[1]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29388" y="3929066"/>
            <a:ext cx="2333674" cy="1750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84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1843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1843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1843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1843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686800" cy="621510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3796" name="Picture 4" descr="C:\Users\El\AppData\Local\Microsoft\Windows\Temporary Internet Files\Content.IE5\3NEZUYS0\5087266889_953a743bc5_z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2003" y="642918"/>
            <a:ext cx="3002721" cy="1993994"/>
          </a:xfrm>
          <a:prstGeom prst="rect">
            <a:avLst/>
          </a:prstGeom>
          <a:noFill/>
        </p:spPr>
      </p:pic>
      <p:pic>
        <p:nvPicPr>
          <p:cNvPr id="1026" name="Picture 2" descr="C:\Users\El\AppData\Local\Microsoft\Windows\Temporary Internet Files\Content.IE5\3NEZUYS0\800px-Bazoule_sacred_crocodiles_MS_6709cropped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6" y="714356"/>
            <a:ext cx="2721448" cy="1785950"/>
          </a:xfrm>
          <a:prstGeom prst="rect">
            <a:avLst/>
          </a:prstGeom>
          <a:noFill/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28596" y="1643050"/>
            <a:ext cx="8715404" cy="4954302"/>
          </a:xfrm>
        </p:spPr>
        <p:txBody>
          <a:bodyPr>
            <a:normAutofit fontScale="92500"/>
          </a:bodyPr>
          <a:lstStyle/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</a:t>
            </a:r>
            <a:r>
              <a:rPr lang="ru-RU" b="1" dirty="0" smtClean="0">
                <a:solidFill>
                  <a:srgbClr val="002060"/>
                </a:solidFill>
              </a:rPr>
              <a:t>жираф             </a:t>
            </a:r>
            <a:r>
              <a:rPr lang="ru-RU" b="1" dirty="0" smtClean="0">
                <a:solidFill>
                  <a:srgbClr val="002060"/>
                </a:solidFill>
              </a:rPr>
              <a:t>  бегемот             крокодил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</a:t>
            </a:r>
            <a:r>
              <a:rPr lang="ru-RU" b="1" dirty="0" smtClean="0">
                <a:solidFill>
                  <a:srgbClr val="002060"/>
                </a:solidFill>
              </a:rPr>
              <a:t>тигр                  черепаха             </a:t>
            </a:r>
            <a:r>
              <a:rPr lang="ru-RU" b="1" dirty="0" smtClean="0">
                <a:solidFill>
                  <a:srgbClr val="002060"/>
                </a:solidFill>
              </a:rPr>
              <a:t>верблюд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7" name="Picture 2" descr="C:\Users\El\AppData\Local\Microsoft\Windows\Temporary Internet Files\Content.IE5\GTW5TNE8\giraffe-main_1161152a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0" y="214290"/>
            <a:ext cx="1838328" cy="2560528"/>
          </a:xfrm>
          <a:prstGeom prst="rect">
            <a:avLst/>
          </a:prstGeom>
          <a:noFill/>
        </p:spPr>
      </p:pic>
      <p:pic>
        <p:nvPicPr>
          <p:cNvPr id="1029" name="Picture 5" descr="C:\Program Files\Microsoft Office\MEDIA\CAGCAT10\j0332364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472" y="3643314"/>
            <a:ext cx="2392796" cy="1928826"/>
          </a:xfrm>
          <a:prstGeom prst="rect">
            <a:avLst/>
          </a:prstGeom>
          <a:noFill/>
        </p:spPr>
      </p:pic>
      <p:pic>
        <p:nvPicPr>
          <p:cNvPr id="1030" name="Picture 6" descr="C:\Users\El\AppData\Local\Microsoft\Windows\Temporary Internet Files\Content.IE5\GTW5TNE8\%D0%9F%D1%80%D0%B5%D1%81%D0%BD%D0%BE%D0%B2%D0%BE%D0%B4%D0%BD%D0%B0%D1%8F-%D1%87%D0%B5%D1%80%D0%B5%D0%BF%D0%B0%D1%85%D0%B0-1322487941_91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77598" y="3643315"/>
            <a:ext cx="2594568" cy="1945926"/>
          </a:xfrm>
          <a:prstGeom prst="rect">
            <a:avLst/>
          </a:prstGeom>
          <a:noFill/>
        </p:spPr>
      </p:pic>
      <p:pic>
        <p:nvPicPr>
          <p:cNvPr id="1032" name="Picture 8" descr="C:\Users\El\AppData\Local\Microsoft\Windows\Temporary Internet Files\Content.IE5\3NEZUYS0\%D0%92%D0%B5%D1%80%D0%B1%D0%BB%D1%8E%D0%B4-%D0%9A%D0%B8%D0%B5%D0%B2%D1%81%D0%BA%D0%B8%D0%B9-%D0%B7%D0%BE%D0%BE%D0%BF%D0%B0%D1%80%D0%BA-1271163850_73[1]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62776" y="3714752"/>
            <a:ext cx="2630861" cy="18744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3379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10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102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10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103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686800" cy="100015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Игра : «Чей? Чьё? Чьи?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8954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                             </a:t>
            </a:r>
          </a:p>
          <a:p>
            <a:pPr>
              <a:buNone/>
            </a:pPr>
            <a:r>
              <a:rPr lang="ru-RU" dirty="0" smtClean="0"/>
              <a:t>                             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Чей панцирь?                                Черепаший</a:t>
            </a:r>
          </a:p>
          <a:p>
            <a:pPr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 Чья шкура?                                     </a:t>
            </a:r>
            <a:r>
              <a:rPr lang="ru-RU" b="1" dirty="0" err="1" smtClean="0">
                <a:solidFill>
                  <a:srgbClr val="002060"/>
                </a:solidFill>
              </a:rPr>
              <a:t>жирафья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2050" name="Picture 2" descr="C:\Users\El\AppData\Local\Microsoft\Windows\Temporary Internet Files\Content.IE5\DQ79MCH2\turtle-Texture-1328613451_2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285860"/>
            <a:ext cx="2928958" cy="1952639"/>
          </a:xfrm>
          <a:prstGeom prst="rect">
            <a:avLst/>
          </a:prstGeom>
          <a:noFill/>
        </p:spPr>
      </p:pic>
      <p:sp>
        <p:nvSpPr>
          <p:cNvPr id="5" name="Стрелка вправо 4"/>
          <p:cNvSpPr/>
          <p:nvPr/>
        </p:nvSpPr>
        <p:spPr>
          <a:xfrm>
            <a:off x="4000496" y="24288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1" name="Picture 3" descr="C:\Users\El\AppData\Local\Microsoft\Windows\Temporary Internet Files\Content.IE5\GTW5TNE8\cherepaha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22" y="1142985"/>
            <a:ext cx="2833706" cy="2125280"/>
          </a:xfrm>
          <a:prstGeom prst="rect">
            <a:avLst/>
          </a:prstGeom>
          <a:noFill/>
        </p:spPr>
      </p:pic>
      <p:pic>
        <p:nvPicPr>
          <p:cNvPr id="2052" name="Picture 4" descr="C:\Users\El\AppData\Local\Microsoft\Windows\Temporary Internet Files\Content.IE5\GTW5TNE8\giraffe-main_1161152a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3717032"/>
            <a:ext cx="1703521" cy="2372763"/>
          </a:xfrm>
          <a:prstGeom prst="rect">
            <a:avLst/>
          </a:prstGeom>
          <a:noFill/>
        </p:spPr>
      </p:pic>
      <p:pic>
        <p:nvPicPr>
          <p:cNvPr id="2054" name="Picture 6" descr="http://im0-tub-ru.yandex.net/i?id=8965103d8697e1067f3ffd386d309eb7-70-144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596" y="4000504"/>
            <a:ext cx="3086122" cy="1928826"/>
          </a:xfrm>
          <a:prstGeom prst="rect">
            <a:avLst/>
          </a:prstGeom>
          <a:noFill/>
        </p:spPr>
      </p:pic>
      <p:sp>
        <p:nvSpPr>
          <p:cNvPr id="9" name="Стрелка вправо 8"/>
          <p:cNvSpPr/>
          <p:nvPr/>
        </p:nvSpPr>
        <p:spPr>
          <a:xfrm>
            <a:off x="4214810" y="535782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400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Чей глаз?                        Крокодилий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чья шкура?                         тигриная                                           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</a:t>
            </a:r>
            <a:endParaRPr lang="ru-RU" dirty="0"/>
          </a:p>
        </p:txBody>
      </p:sp>
      <p:pic>
        <p:nvPicPr>
          <p:cNvPr id="31746" name="Picture 2" descr="C:\Users\El\AppData\Local\Microsoft\Windows\Temporary Internet Files\Content.IE5\GTW5TNE8\Eye-of-the-crocodile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785794"/>
            <a:ext cx="3071834" cy="2000264"/>
          </a:xfrm>
          <a:prstGeom prst="rect">
            <a:avLst/>
          </a:prstGeom>
          <a:noFill/>
        </p:spPr>
      </p:pic>
      <p:pic>
        <p:nvPicPr>
          <p:cNvPr id="31747" name="Picture 3" descr="C:\Users\El\AppData\Local\Microsoft\Windows\Temporary Internet Files\Content.IE5\3NEZUYS0\800px-Bazoule_sacred_crocodiles_MS_6709cropped[1]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785794"/>
            <a:ext cx="3074611" cy="2017713"/>
          </a:xfrm>
          <a:prstGeom prst="rect">
            <a:avLst/>
          </a:prstGeom>
          <a:noFill/>
        </p:spPr>
      </p:pic>
      <p:sp>
        <p:nvSpPr>
          <p:cNvPr id="6" name="Стрелка вправо 5"/>
          <p:cNvSpPr/>
          <p:nvPr/>
        </p:nvSpPr>
        <p:spPr>
          <a:xfrm>
            <a:off x="4143372" y="142873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4000496" y="485776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1749" name="Picture 5" descr="C:\Users\El\AppData\Local\Microsoft\Windows\Temporary Internet Files\Content.IE5\GTW5TNE8\tiger_fur_by_mirengraphics-d4hcvk2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596" y="3786190"/>
            <a:ext cx="2969182" cy="1857388"/>
          </a:xfrm>
          <a:prstGeom prst="rect">
            <a:avLst/>
          </a:prstGeom>
          <a:noFill/>
        </p:spPr>
      </p:pic>
      <p:pic>
        <p:nvPicPr>
          <p:cNvPr id="31750" name="Picture 6" descr="C:\Users\El\AppData\Local\Microsoft\Windows\Temporary Internet Files\Content.IE5\3NEZUYS0\816810938_68d183a472_z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5008" y="3429000"/>
            <a:ext cx="2098932" cy="24513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85720" y="1285860"/>
            <a:ext cx="8686800" cy="5286412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b="1" smtClean="0">
                <a:solidFill>
                  <a:srgbClr val="002060"/>
                </a:solidFill>
              </a:rPr>
              <a:t> </a:t>
            </a:r>
            <a:r>
              <a:rPr lang="ru-RU" b="1" smtClean="0">
                <a:solidFill>
                  <a:srgbClr val="002060"/>
                </a:solidFill>
              </a:rPr>
              <a:t>Чья </a:t>
            </a:r>
            <a:r>
              <a:rPr lang="ru-RU" b="1" dirty="0" smtClean="0">
                <a:solidFill>
                  <a:srgbClr val="002060"/>
                </a:solidFill>
              </a:rPr>
              <a:t>голова?                         </a:t>
            </a:r>
            <a:r>
              <a:rPr lang="ru-RU" b="1" dirty="0" smtClean="0">
                <a:solidFill>
                  <a:srgbClr val="002060"/>
                </a:solidFill>
              </a:rPr>
              <a:t>     Верблюжья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 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    чья окраска?                      зебры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32771" name="Picture 3" descr="C:\Users\El\AppData\Local\Microsoft\Windows\Temporary Internet Files\Content.IE5\GTW5TNE8\3458057235_ed03cb344a_z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9320" y="428604"/>
            <a:ext cx="3272613" cy="2428892"/>
          </a:xfrm>
          <a:prstGeom prst="rect">
            <a:avLst/>
          </a:prstGeom>
          <a:noFill/>
        </p:spPr>
      </p:pic>
      <p:sp>
        <p:nvSpPr>
          <p:cNvPr id="7" name="Стрелка вправо 6"/>
          <p:cNvSpPr/>
          <p:nvPr/>
        </p:nvSpPr>
        <p:spPr>
          <a:xfrm>
            <a:off x="4429124" y="157161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2772" name="Picture 4" descr="C:\Users\El\AppData\Local\Microsoft\Windows\Temporary Internet Files\Content.IE5\3NEZUYS0\%D0%92%D0%B5%D1%80%D0%B1%D0%BB%D1%8E%D0%B4-%D0%9A%D0%B8%D0%B5%D0%B2%D1%81%D0%BA%D0%B8%D0%B9-%D0%B7%D0%BE%D0%BE%D0%BF%D0%B0%D1%80%D0%BA-1271163850_73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72132" y="642918"/>
            <a:ext cx="3368834" cy="2400294"/>
          </a:xfrm>
          <a:prstGeom prst="rect">
            <a:avLst/>
          </a:prstGeom>
          <a:noFill/>
        </p:spPr>
      </p:pic>
      <p:pic>
        <p:nvPicPr>
          <p:cNvPr id="32773" name="Picture 5" descr="C:\Users\El\AppData\Local\Microsoft\Windows\Temporary Internet Files\Content.IE5\DQ79MCH2\zebra_head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85852" y="3571876"/>
            <a:ext cx="2313231" cy="2428892"/>
          </a:xfrm>
          <a:prstGeom prst="rect">
            <a:avLst/>
          </a:prstGeom>
          <a:noFill/>
        </p:spPr>
      </p:pic>
      <p:pic>
        <p:nvPicPr>
          <p:cNvPr id="32775" name="Picture 7" descr="C:\Users\El\AppData\Local\Microsoft\Windows\Temporary Internet Files\Content.IE5\3NEZUYS0\zebra_curiosoanimal.blogspot.com (8)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29256" y="3571876"/>
            <a:ext cx="3048021" cy="2286016"/>
          </a:xfrm>
          <a:prstGeom prst="rect">
            <a:avLst/>
          </a:prstGeom>
          <a:noFill/>
        </p:spPr>
      </p:pic>
      <p:sp>
        <p:nvSpPr>
          <p:cNvPr id="12" name="Стрелка вправо 11"/>
          <p:cNvSpPr/>
          <p:nvPr/>
        </p:nvSpPr>
        <p:spPr>
          <a:xfrm>
            <a:off x="4071934" y="457200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</a:rPr>
              <a:t>«Назови детёнышей».</a:t>
            </a:r>
            <a:endParaRPr lang="ru-RU" sz="4400" b="1" dirty="0">
              <a:solidFill>
                <a:srgbClr val="00206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28596" y="1503348"/>
            <a:ext cx="8966271" cy="4525963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У слона –слоненок</a:t>
            </a:r>
          </a:p>
          <a:p>
            <a:endParaRPr lang="ru-RU" sz="4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У жирафа - </a:t>
            </a:r>
            <a:r>
              <a:rPr lang="ru-RU" sz="4400" b="1" dirty="0" err="1" smtClean="0">
                <a:solidFill>
                  <a:schemeClr val="accent2">
                    <a:lumMod val="50000"/>
                  </a:schemeClr>
                </a:solidFill>
              </a:rPr>
              <a:t>жирафенок</a:t>
            </a:r>
            <a:endParaRPr lang="ru-RU" sz="4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124" name="Picture 4" descr="http://im3-tub-ru.yandex.net/i?id=4742cc77663b49d61f50a92a5541c781-22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1643050"/>
            <a:ext cx="2286016" cy="1714512"/>
          </a:xfrm>
          <a:prstGeom prst="rect">
            <a:avLst/>
          </a:prstGeom>
          <a:noFill/>
        </p:spPr>
      </p:pic>
      <p:pic>
        <p:nvPicPr>
          <p:cNvPr id="5125" name="Picture 5" descr="C:\Users\El\AppData\Local\Microsoft\Windows\Temporary Internet Files\Content.IE5\Z3B0VQ92\zhiraf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6116" y="4000504"/>
            <a:ext cx="2057400" cy="26243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</a:rPr>
              <a:t>  У львицы - </a:t>
            </a:r>
            <a:r>
              <a:rPr lang="ru-RU" sz="4400" b="1" dirty="0" err="1" smtClean="0">
                <a:solidFill>
                  <a:schemeClr val="accent6">
                    <a:lumMod val="50000"/>
                  </a:schemeClr>
                </a:solidFill>
              </a:rPr>
              <a:t>Львенонок</a:t>
            </a:r>
            <a:endParaRPr lang="ru-RU" sz="44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sz="44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sz="44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sz="44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</a:rPr>
              <a:t>У кенгуру - кенгуренок</a:t>
            </a:r>
            <a:endParaRPr lang="ru-RU" sz="4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32773" name="Picture 5" descr="C:\Users\El\AppData\Local\Microsoft\Windows\Temporary Internet Files\Content.IE5\DQ79MCH2\3685503278_8da96dbeb9_z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1357298"/>
            <a:ext cx="3429024" cy="2287802"/>
          </a:xfrm>
          <a:prstGeom prst="rect">
            <a:avLst/>
          </a:prstGeom>
          <a:noFill/>
        </p:spPr>
      </p:pic>
      <p:pic>
        <p:nvPicPr>
          <p:cNvPr id="32778" name="Picture 10" descr="http://im2-tub-ru.yandex.net/i?id=d8a69d118e8d654cde6e600a3f63e1d0-129-144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00" y="4286256"/>
            <a:ext cx="3643338" cy="24288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266</TotalTime>
  <Words>174</Words>
  <Application>Microsoft Office PowerPoint</Application>
  <PresentationFormat>Экран (4:3)</PresentationFormat>
  <Paragraphs>80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Животные жарких стран</vt:lpstr>
      <vt:lpstr>Цель:</vt:lpstr>
      <vt:lpstr>Назови животных</vt:lpstr>
      <vt:lpstr>Слайд 4</vt:lpstr>
      <vt:lpstr>Игра : «Чей? Чьё? Чьи?</vt:lpstr>
      <vt:lpstr>             Чей глаз?                        Крокодилий          чья шкура?                         тигриная                                                         </vt:lpstr>
      <vt:lpstr>Слайд 7</vt:lpstr>
      <vt:lpstr>«Назови детёнышей».</vt:lpstr>
      <vt:lpstr>Слайд 9</vt:lpstr>
      <vt:lpstr>Игра «Узнай по описанию»</vt:lpstr>
      <vt:lpstr>Слайд 11</vt:lpstr>
      <vt:lpstr>Слайд 12</vt:lpstr>
      <vt:lpstr>Слайд 13</vt:lpstr>
      <vt:lpstr>Спасибо за внимание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El</dc:creator>
  <cp:lastModifiedBy>тош</cp:lastModifiedBy>
  <cp:revision>16</cp:revision>
  <dcterms:created xsi:type="dcterms:W3CDTF">2015-03-04T17:27:58Z</dcterms:created>
  <dcterms:modified xsi:type="dcterms:W3CDTF">2016-06-14T11:02:24Z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704547</vt:lpwstr>
  </property>
  <property fmtid="{D5CDD505-2E9C-101B-9397-08002B2CF9AE}" name="NXPowerLiteSettings" pid="3">
    <vt:lpwstr>F6000400038000</vt:lpwstr>
  </property>
  <property fmtid="{D5CDD505-2E9C-101B-9397-08002B2CF9AE}" name="NXPowerLiteVersion" pid="4">
    <vt:lpwstr>D4.3.1</vt:lpwstr>
  </property>
</Properties>
</file>